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28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 autoAdjust="0"/>
    <p:restoredTop sz="94595" autoAdjust="0"/>
  </p:normalViewPr>
  <p:slideViewPr>
    <p:cSldViewPr snapToGrid="0" snapToObjects="1">
      <p:cViewPr>
        <p:scale>
          <a:sx n="75" d="100"/>
          <a:sy n="75" d="100"/>
        </p:scale>
        <p:origin x="-1306" y="2962"/>
      </p:cViewPr>
      <p:guideLst>
        <p:guide orient="horz" pos="3402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5BB0B-9973-0649-990A-F4E2854047E0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4769E-0E91-9040-B755-81C9CCD21D2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13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4769E-0E91-9040-B755-81C9CCD21D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54927"/>
            <a:ext cx="6428423" cy="2314949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119866"/>
            <a:ext cx="5293995" cy="2759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31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26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32492"/>
            <a:ext cx="1701641" cy="9214798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32492"/>
            <a:ext cx="4978876" cy="9214798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83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472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939848"/>
            <a:ext cx="6428423" cy="2144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77401"/>
            <a:ext cx="6428423" cy="236244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97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519946"/>
            <a:ext cx="3340259" cy="7127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519946"/>
            <a:ext cx="3340259" cy="7127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18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17448"/>
            <a:ext cx="3341572" cy="1007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424925"/>
            <a:ext cx="3341572" cy="6222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417448"/>
            <a:ext cx="3342885" cy="1007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424925"/>
            <a:ext cx="3342885" cy="6222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88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95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5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9990"/>
            <a:ext cx="2488126" cy="18299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9991"/>
            <a:ext cx="4227843" cy="9217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59951"/>
            <a:ext cx="2488126" cy="7387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48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559834"/>
            <a:ext cx="4537710" cy="8924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64979"/>
            <a:ext cx="4537710" cy="6479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452316"/>
            <a:ext cx="4537710" cy="12674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39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32491"/>
            <a:ext cx="6806565" cy="179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519946"/>
            <a:ext cx="6806565" cy="7127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10009781"/>
            <a:ext cx="176466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F7B9-8201-9941-BE24-6B7CE7B9C16C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10009781"/>
            <a:ext cx="2394903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10009781"/>
            <a:ext cx="176466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FA53-D066-6946-A917-6AF743AA00C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9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api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704" y="348457"/>
            <a:ext cx="3011302" cy="563692"/>
          </a:xfrm>
          <a:prstGeom prst="rect">
            <a:avLst/>
          </a:prstGeom>
        </p:spPr>
      </p:pic>
      <p:pic>
        <p:nvPicPr>
          <p:cNvPr id="5" name="Picture 4" descr="folhin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8322">
            <a:off x="5003707" y="228064"/>
            <a:ext cx="448179" cy="321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4874" y="1063701"/>
            <a:ext cx="5266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Entrada</a:t>
            </a:r>
            <a:endParaRPr lang="en-GB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Helvetica"/>
                <a:cs typeface="Helvetica"/>
              </a:rPr>
              <a:t>• </a:t>
            </a:r>
            <a:r>
              <a:rPr lang="pt-BR" sz="1200" dirty="0" smtClean="0">
                <a:latin typeface="Helvetica" pitchFamily="34" charset="0"/>
                <a:cs typeface="Helvetica" pitchFamily="34" charset="0"/>
              </a:rPr>
              <a:t>Salada de folhas verdes com </a:t>
            </a:r>
            <a:r>
              <a:rPr lang="pt-BR" sz="1200" dirty="0" err="1" smtClean="0">
                <a:latin typeface="Helvetica" pitchFamily="34" charset="0"/>
                <a:cs typeface="Helvetica" pitchFamily="34" charset="0"/>
              </a:rPr>
              <a:t>pera</a:t>
            </a:r>
            <a:r>
              <a:rPr lang="pt-BR" sz="1200" dirty="0" smtClean="0">
                <a:latin typeface="Helvetica" pitchFamily="34" charset="0"/>
                <a:cs typeface="Helvetica" pitchFamily="34" charset="0"/>
              </a:rPr>
              <a:t>,gorgonzola e nozes</a:t>
            </a:r>
            <a:endParaRPr lang="pt-BR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Helvetica"/>
                <a:cs typeface="Helvetica"/>
              </a:rPr>
              <a:t>•Sopa de </a:t>
            </a:r>
            <a:r>
              <a:rPr lang="pt-BR" sz="1200" dirty="0" smtClean="0">
                <a:latin typeface="Helvetica"/>
                <a:cs typeface="Helvetica"/>
              </a:rPr>
              <a:t>alho poro</a:t>
            </a:r>
            <a:endParaRPr lang="pt-BR" sz="1200" dirty="0" smtClean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914" y="4353667"/>
            <a:ext cx="5474250" cy="16158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600" b="1" dirty="0" smtClean="0">
              <a:solidFill>
                <a:srgbClr val="77933C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rgbClr val="77933C"/>
                </a:solidFill>
              </a:rPr>
              <a:t>Suco</a:t>
            </a:r>
            <a:endParaRPr lang="en-US" sz="1600" b="1" dirty="0" smtClean="0">
              <a:solidFill>
                <a:srgbClr val="77933C"/>
              </a:solidFill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Helvetica"/>
                <a:cs typeface="Helvetica"/>
              </a:rPr>
              <a:t>Melancia com gengibre</a:t>
            </a:r>
            <a:endParaRPr lang="pt-BR" sz="1200" dirty="0" smtClean="0">
              <a:latin typeface="Helvetica"/>
              <a:cs typeface="Helvetica"/>
            </a:endParaRP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Helvetica"/>
                <a:cs typeface="Helvetica"/>
              </a:rPr>
              <a:t> Refresco de guaraná. </a:t>
            </a:r>
            <a:endParaRPr lang="en-GB" sz="1200" dirty="0" smtClean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836" y="5850190"/>
            <a:ext cx="5344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rgbClr val="77933C"/>
                </a:solidFill>
              </a:rPr>
              <a:t>Sobremesa</a:t>
            </a:r>
            <a:endParaRPr lang="pt-BR" sz="1200" dirty="0" smtClean="0">
              <a:latin typeface="Helvetica"/>
              <a:cs typeface="Helvetica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Helvetica"/>
                <a:cs typeface="Helvetica"/>
              </a:rPr>
              <a:t>Bolo gelado de coco</a:t>
            </a:r>
            <a:endParaRPr lang="pt-BR" sz="1200" dirty="0" smtClean="0">
              <a:latin typeface="Helvetica"/>
              <a:cs typeface="Helvetica"/>
            </a:endParaRP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Helvetica"/>
                <a:cs typeface="Helvetica"/>
              </a:rPr>
              <a:t>manga</a:t>
            </a:r>
            <a:r>
              <a:rPr lang="en-GB" sz="1200" dirty="0" smtClean="0">
                <a:latin typeface="Helvetica"/>
                <a:cs typeface="Helvetica"/>
              </a:rPr>
              <a:t> </a:t>
            </a:r>
            <a:r>
              <a:rPr lang="en-GB" sz="1200" dirty="0" smtClean="0">
                <a:latin typeface="Helvetica"/>
                <a:cs typeface="Helvetica"/>
              </a:rPr>
              <a:t>com </a:t>
            </a:r>
            <a:r>
              <a:rPr lang="en-GB" sz="1200" dirty="0" err="1" smtClean="0">
                <a:latin typeface="Helvetica"/>
                <a:cs typeface="Helvetica"/>
              </a:rPr>
              <a:t>raspas</a:t>
            </a:r>
            <a:r>
              <a:rPr lang="en-GB" sz="1200" dirty="0" smtClean="0">
                <a:latin typeface="Helvetica"/>
                <a:cs typeface="Helvetica"/>
              </a:rPr>
              <a:t> de </a:t>
            </a:r>
            <a:r>
              <a:rPr lang="en-GB" sz="1200" dirty="0" err="1" smtClean="0">
                <a:latin typeface="Helvetica"/>
                <a:cs typeface="Helvetica"/>
              </a:rPr>
              <a:t>limão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7445" y="6990343"/>
            <a:ext cx="55370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latin typeface="Helvetica"/>
                <a:cs typeface="Helvetica"/>
              </a:rPr>
              <a:t>Sucos de </a:t>
            </a:r>
            <a:r>
              <a:rPr lang="pt-BR" sz="1200" dirty="0" smtClean="0">
                <a:latin typeface="Helvetica"/>
                <a:cs typeface="Helvetica"/>
              </a:rPr>
              <a:t>uva,</a:t>
            </a:r>
            <a:r>
              <a:rPr lang="pt-BR" sz="1200" dirty="0" err="1" smtClean="0">
                <a:latin typeface="Helvetica"/>
                <a:cs typeface="Helvetica"/>
              </a:rPr>
              <a:t>pera</a:t>
            </a:r>
            <a:r>
              <a:rPr lang="pt-BR" sz="1200" dirty="0" smtClean="0">
                <a:latin typeface="Helvetica"/>
                <a:cs typeface="Helvetica"/>
              </a:rPr>
              <a:t>,caju                                                         R</a:t>
            </a:r>
            <a:r>
              <a:rPr lang="pt-BR" sz="1200" dirty="0">
                <a:latin typeface="Helvetica"/>
                <a:cs typeface="Helvetica"/>
              </a:rPr>
              <a:t>$ </a:t>
            </a:r>
            <a:r>
              <a:rPr lang="pt-BR" sz="1200" dirty="0" smtClean="0">
                <a:latin typeface="Helvetica"/>
                <a:cs typeface="Helvetica"/>
              </a:rPr>
              <a:t>  </a:t>
            </a:r>
            <a:r>
              <a:rPr lang="pt-BR" sz="1200" dirty="0" smtClean="0">
                <a:latin typeface="Helvetica"/>
                <a:cs typeface="Helvetica"/>
              </a:rPr>
              <a:t>5,50</a:t>
            </a:r>
            <a:endParaRPr lang="en-GB" sz="12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latin typeface="Helvetica"/>
                <a:cs typeface="Helvetica"/>
              </a:rPr>
              <a:t>Água de coco, H2OH, </a:t>
            </a:r>
            <a:r>
              <a:rPr lang="pt-BR" sz="1200" dirty="0" err="1" smtClean="0">
                <a:latin typeface="Helvetica"/>
                <a:cs typeface="Helvetica"/>
              </a:rPr>
              <a:t>chás,refrigerantes</a:t>
            </a:r>
            <a:r>
              <a:rPr lang="pt-BR" sz="1200" dirty="0" smtClean="0">
                <a:latin typeface="Helvetica"/>
                <a:cs typeface="Helvetica"/>
              </a:rPr>
              <a:t>                              </a:t>
            </a:r>
            <a:r>
              <a:rPr lang="pt-BR" sz="1200" dirty="0">
                <a:latin typeface="Helvetica"/>
                <a:cs typeface="Helvetica"/>
              </a:rPr>
              <a:t>R$ 5</a:t>
            </a:r>
            <a:r>
              <a:rPr lang="pt-BR" sz="1200" dirty="0" smtClean="0">
                <a:latin typeface="Helvetica"/>
                <a:cs typeface="Helvetica"/>
              </a:rPr>
              <a:t>,50</a:t>
            </a:r>
            <a:endParaRPr lang="en-GB" sz="12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latin typeface="Helvetica"/>
                <a:cs typeface="Helvetica"/>
              </a:rPr>
              <a:t>Água mineral                                                                         R$ </a:t>
            </a:r>
            <a:r>
              <a:rPr lang="pt-BR" sz="1200" dirty="0" smtClean="0">
                <a:latin typeface="Helvetica"/>
                <a:cs typeface="Helvetica"/>
              </a:rPr>
              <a:t>4,50</a:t>
            </a:r>
            <a:endParaRPr lang="en-GB" sz="12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latin typeface="Helvetica"/>
                <a:cs typeface="Helvetica"/>
              </a:rPr>
              <a:t>Café e chá orgânico                                                              </a:t>
            </a:r>
            <a:r>
              <a:rPr lang="pt-BR" sz="1200" dirty="0" smtClean="0">
                <a:latin typeface="Helvetica"/>
                <a:cs typeface="Helvetica"/>
              </a:rPr>
              <a:t> R</a:t>
            </a:r>
            <a:r>
              <a:rPr lang="pt-BR" sz="1200" dirty="0">
                <a:latin typeface="Helvetica"/>
                <a:cs typeface="Helvetica"/>
              </a:rPr>
              <a:t>$ </a:t>
            </a:r>
            <a:r>
              <a:rPr lang="pt-BR" sz="1200" dirty="0" smtClean="0">
                <a:latin typeface="Helvetica"/>
                <a:cs typeface="Helvetica"/>
              </a:rPr>
              <a:t>5,00</a:t>
            </a:r>
            <a:endParaRPr lang="en-GB" sz="12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latin typeface="Helvetica"/>
                <a:cs typeface="Helvetica"/>
              </a:rPr>
              <a:t>Sorvete </a:t>
            </a:r>
            <a:r>
              <a:rPr lang="pt-BR" sz="1200" dirty="0" smtClean="0">
                <a:latin typeface="Helvetica"/>
                <a:cs typeface="Helvetica"/>
              </a:rPr>
              <a:t> de </a:t>
            </a:r>
            <a:r>
              <a:rPr lang="pt-BR" sz="1200" dirty="0" smtClean="0">
                <a:latin typeface="Helvetica"/>
                <a:cs typeface="Helvetica"/>
              </a:rPr>
              <a:t>gengibre,cidreira,</a:t>
            </a:r>
            <a:r>
              <a:rPr lang="pt-BR" sz="1200" dirty="0" err="1" smtClean="0">
                <a:latin typeface="Helvetica"/>
                <a:cs typeface="Helvetica"/>
              </a:rPr>
              <a:t>sorbet</a:t>
            </a:r>
            <a:r>
              <a:rPr lang="pt-BR" sz="1200" smtClean="0">
                <a:latin typeface="Helvetica"/>
                <a:cs typeface="Helvetica"/>
              </a:rPr>
              <a:t>                                      R</a:t>
            </a:r>
            <a:r>
              <a:rPr lang="pt-BR" sz="1200">
                <a:latin typeface="Helvetica"/>
                <a:cs typeface="Helvetica"/>
              </a:rPr>
              <a:t>$ </a:t>
            </a:r>
            <a:r>
              <a:rPr lang="pt-BR" sz="1200" smtClean="0">
                <a:latin typeface="Helvetica"/>
                <a:cs typeface="Helvetica"/>
              </a:rPr>
              <a:t>12,00</a:t>
            </a:r>
            <a:endParaRPr lang="pt-BR" sz="1200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200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200" dirty="0">
              <a:latin typeface="Helvetica"/>
              <a:cs typeface="Helvetica"/>
            </a:endParaRP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998" y="9350845"/>
            <a:ext cx="756284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200" dirty="0" smtClean="0">
                <a:latin typeface="Helvetica"/>
                <a:cs typeface="Helvetica"/>
              </a:rPr>
              <a:t>Menu </a:t>
            </a:r>
            <a:r>
              <a:rPr lang="pt-BR" sz="1200" dirty="0">
                <a:latin typeface="Helvetica"/>
                <a:cs typeface="Helvetica"/>
              </a:rPr>
              <a:t>completo (4 opções</a:t>
            </a:r>
            <a:r>
              <a:rPr lang="pt-BR" sz="1200" dirty="0" smtClean="0">
                <a:latin typeface="Helvetica"/>
                <a:cs typeface="Helvetica"/>
              </a:rPr>
              <a:t>): </a:t>
            </a:r>
            <a:r>
              <a:rPr lang="pt-BR" sz="1200" dirty="0" smtClean="0">
                <a:latin typeface="Helvetica"/>
                <a:cs typeface="Helvetica"/>
              </a:rPr>
              <a:t>R$49,50</a:t>
            </a:r>
            <a:endParaRPr lang="pt-BR" sz="1200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r>
              <a:rPr lang="pt-BR" sz="1200" dirty="0" smtClean="0">
                <a:latin typeface="Helvetica"/>
                <a:cs typeface="Helvetica"/>
              </a:rPr>
              <a:t>Menu simples (2 opções): </a:t>
            </a:r>
            <a:r>
              <a:rPr lang="pt-BR" sz="1200" dirty="0" smtClean="0">
                <a:latin typeface="Helvetica"/>
                <a:cs typeface="Helvetica"/>
              </a:rPr>
              <a:t>R$45,00</a:t>
            </a:r>
            <a:endParaRPr lang="pt-BR" sz="1200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r>
              <a:rPr lang="pt-BR" sz="1200" u="sng" dirty="0" smtClean="0">
                <a:latin typeface="Helvetica"/>
                <a:cs typeface="Helvetica"/>
              </a:rPr>
              <a:t>PRATO PRINCIPAL </a:t>
            </a:r>
            <a:r>
              <a:rPr lang="pt-BR" sz="1200" u="sng" dirty="0" smtClean="0">
                <a:latin typeface="Helvetica"/>
                <a:cs typeface="Helvetica"/>
              </a:rPr>
              <a:t>R$36,50</a:t>
            </a:r>
            <a:endParaRPr lang="pt-BR" sz="1200" u="sng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pt-BR" sz="1200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pt-BR" sz="1200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pt-BR" sz="1200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pt-BR" sz="1200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pt-BR" sz="1200" dirty="0" smtClean="0"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en-GB" sz="1200" dirty="0" smtClean="0">
              <a:latin typeface="Helvetica"/>
              <a:cs typeface="Helvetica"/>
            </a:endParaRPr>
          </a:p>
          <a:p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14" name="Picture 13" descr="galinh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45" y="9350845"/>
            <a:ext cx="1253739" cy="1389775"/>
          </a:xfrm>
          <a:prstGeom prst="rect">
            <a:avLst/>
          </a:prstGeom>
        </p:spPr>
      </p:pic>
      <p:pic>
        <p:nvPicPr>
          <p:cNvPr id="15" name="Picture 14" descr="voltesemp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6774" y="9960423"/>
            <a:ext cx="1694781" cy="419660"/>
          </a:xfrm>
          <a:prstGeom prst="rect">
            <a:avLst/>
          </a:prstGeom>
        </p:spPr>
      </p:pic>
      <p:pic>
        <p:nvPicPr>
          <p:cNvPr id="16" name="Picture 15" descr="vegeta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353" y="10361032"/>
            <a:ext cx="1469202" cy="30492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91086" y="6994084"/>
            <a:ext cx="6171216" cy="2565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34855" y="912149"/>
            <a:ext cx="1879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latin typeface="Helvetica"/>
                <a:cs typeface="Helvetica"/>
              </a:rPr>
              <a:t>Sabado</a:t>
            </a:r>
            <a:r>
              <a:rPr lang="pt-BR" sz="1100" dirty="0" smtClean="0">
                <a:latin typeface="Helvetica"/>
                <a:cs typeface="Helvetica"/>
              </a:rPr>
              <a:t> 16 </a:t>
            </a:r>
            <a:r>
              <a:rPr lang="pt-BR" sz="1100" dirty="0" smtClean="0">
                <a:latin typeface="Helvetica"/>
                <a:cs typeface="Helvetica"/>
              </a:rPr>
              <a:t>de Novembro</a:t>
            </a:r>
            <a:endParaRPr lang="en-US" sz="1100" dirty="0" smtClean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352" y="2079365"/>
            <a:ext cx="656421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77933C"/>
                </a:solidFill>
                <a:latin typeface="Helvetica" pitchFamily="34" charset="0"/>
                <a:cs typeface="Helvetica" pitchFamily="34" charset="0"/>
              </a:rPr>
              <a:t>Prato </a:t>
            </a:r>
            <a:r>
              <a:rPr lang="en-US" sz="1600" b="1" dirty="0" err="1" smtClean="0">
                <a:solidFill>
                  <a:srgbClr val="77933C"/>
                </a:solidFill>
                <a:latin typeface="Helvetica" pitchFamily="34" charset="0"/>
                <a:cs typeface="Helvetica" pitchFamily="34" charset="0"/>
              </a:rPr>
              <a:t>Quente</a:t>
            </a:r>
            <a:r>
              <a:rPr lang="en-US" sz="1600" b="1" dirty="0" smtClean="0">
                <a:solidFill>
                  <a:srgbClr val="77933C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GB" sz="1400" dirty="0" smtClean="0">
              <a:solidFill>
                <a:srgbClr val="77933C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/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1.</a:t>
            </a:r>
            <a:r>
              <a:rPr lang="pt-BR" sz="1400" i="1" dirty="0" err="1" smtClean="0">
                <a:latin typeface="Century" panose="02040604050505020304" pitchFamily="18" charset="0"/>
                <a:cs typeface="Helvetica" panose="020B0604020202020204" pitchFamily="34" charset="0"/>
              </a:rPr>
              <a:t>Vegan-Feijoada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 </a:t>
            </a:r>
            <a:r>
              <a:rPr lang="pt-BR" sz="1400" i="1" dirty="0" err="1" smtClean="0">
                <a:latin typeface="Century" panose="02040604050505020304" pitchFamily="18" charset="0"/>
                <a:cs typeface="Helvetica" panose="020B0604020202020204" pitchFamily="34" charset="0"/>
              </a:rPr>
              <a:t>vegetao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,arroz,farofa de cenoura,laranja e couve</a:t>
            </a:r>
            <a:endParaRPr lang="pt-BR" sz="1400" i="1" dirty="0">
              <a:latin typeface="Century" panose="02040604050505020304" pitchFamily="18" charset="0"/>
              <a:cs typeface="Helvetica" panose="020B0604020202020204" pitchFamily="34" charset="0"/>
            </a:endParaRPr>
          </a:p>
          <a:p>
            <a:pPr marL="342900" indent="-342900"/>
            <a:endParaRPr lang="pt-BR" sz="1400" b="1" i="1" dirty="0">
              <a:latin typeface="Century" panose="02040604050505020304" pitchFamily="18" charset="0"/>
              <a:cs typeface="Helvetica" panose="020B0604020202020204" pitchFamily="34" charset="0"/>
            </a:endParaRPr>
          </a:p>
          <a:p>
            <a:pPr marL="342900" indent="-342900"/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2.</a:t>
            </a:r>
            <a:r>
              <a:rPr lang="pt-BR" sz="1400" i="1" dirty="0" err="1" smtClean="0">
                <a:latin typeface="Century" panose="02040604050505020304" pitchFamily="18" charset="0"/>
                <a:cs typeface="Helvetica" panose="020B0604020202020204" pitchFamily="34" charset="0"/>
              </a:rPr>
              <a:t>Spaghetti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 ao molho de </a:t>
            </a:r>
            <a:r>
              <a:rPr lang="pt-BR" sz="1400" i="1" dirty="0" err="1" smtClean="0">
                <a:latin typeface="Century" panose="02040604050505020304" pitchFamily="18" charset="0"/>
                <a:cs typeface="Helvetica" panose="020B0604020202020204" pitchFamily="34" charset="0"/>
              </a:rPr>
              <a:t>shitake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,</a:t>
            </a:r>
            <a:r>
              <a:rPr lang="pt-BR" sz="1400" i="1" dirty="0" err="1" smtClean="0">
                <a:latin typeface="Century" panose="02040604050505020304" pitchFamily="18" charset="0"/>
                <a:cs typeface="Helvetica" panose="020B0604020202020204" pitchFamily="34" charset="0"/>
              </a:rPr>
              <a:t>shimeji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 e cogumelos frescos</a:t>
            </a:r>
            <a:endParaRPr lang="pt-BR" sz="1400" i="1" dirty="0">
              <a:latin typeface="Century" panose="02040604050505020304" pitchFamily="18" charset="0"/>
              <a:cs typeface="Helvetica" panose="020B0604020202020204" pitchFamily="34" charset="0"/>
            </a:endParaRPr>
          </a:p>
          <a:p>
            <a:pPr marL="342900" indent="-342900"/>
            <a:endParaRPr lang="pt-BR" sz="1400" i="1" dirty="0">
              <a:latin typeface="Century" panose="02040604050505020304" pitchFamily="18" charset="0"/>
              <a:cs typeface="Helvetica" panose="020B0604020202020204" pitchFamily="34" charset="0"/>
            </a:endParaRPr>
          </a:p>
          <a:p>
            <a:pPr marL="342900" indent="-342900"/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3.</a:t>
            </a:r>
            <a:r>
              <a:rPr lang="pt-BR" sz="1400" i="1" dirty="0" err="1" smtClean="0">
                <a:latin typeface="Century" panose="02040604050505020304" pitchFamily="18" charset="0"/>
                <a:cs typeface="Helvetica" panose="020B0604020202020204" pitchFamily="34" charset="0"/>
              </a:rPr>
              <a:t>Moussaka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 com couve</a:t>
            </a:r>
            <a:endParaRPr lang="pt-BR" sz="1400" i="1" dirty="0">
              <a:latin typeface="Century" panose="02040604050505020304" pitchFamily="18" charset="0"/>
              <a:cs typeface="Helvetica" panose="020B0604020202020204" pitchFamily="34" charset="0"/>
            </a:endParaRPr>
          </a:p>
          <a:p>
            <a:pPr marL="342900" indent="-342900"/>
            <a:endParaRPr lang="pt-BR" sz="1400" i="1" dirty="0">
              <a:latin typeface="Century" panose="02040604050505020304" pitchFamily="18" charset="0"/>
              <a:cs typeface="Helvetica" panose="020B0604020202020204" pitchFamily="34" charset="0"/>
            </a:endParaRPr>
          </a:p>
          <a:p>
            <a:pPr marL="342900" indent="-342900"/>
            <a:r>
              <a:rPr lang="pt-BR" sz="1400" i="1" dirty="0">
                <a:latin typeface="Century" panose="02040604050505020304" pitchFamily="18" charset="0"/>
                <a:cs typeface="Helvetica" panose="020B0604020202020204" pitchFamily="34" charset="0"/>
              </a:rPr>
              <a:t>4.Quiche integral de 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abobora com gorgonzola </a:t>
            </a:r>
            <a:r>
              <a:rPr lang="pt-BR" sz="1400" i="1" dirty="0">
                <a:latin typeface="Century" panose="02040604050505020304" pitchFamily="18" charset="0"/>
                <a:cs typeface="Helvetica" panose="020B0604020202020204" pitchFamily="34" charset="0"/>
              </a:rPr>
              <a:t>e salada </a:t>
            </a:r>
            <a:r>
              <a:rPr lang="pt-BR" sz="1400" i="1" dirty="0" smtClean="0">
                <a:latin typeface="Century" panose="02040604050505020304" pitchFamily="18" charset="0"/>
                <a:cs typeface="Helvetica" panose="020B0604020202020204" pitchFamily="34" charset="0"/>
              </a:rPr>
              <a:t>com </a:t>
            </a:r>
            <a:r>
              <a:rPr lang="pt-BR" sz="1400" i="1" dirty="0">
                <a:latin typeface="Century" panose="02040604050505020304" pitchFamily="18" charset="0"/>
                <a:cs typeface="Helvetica" panose="020B0604020202020204" pitchFamily="34" charset="0"/>
              </a:rPr>
              <a:t>cuscuz marroquino</a:t>
            </a:r>
          </a:p>
          <a:p>
            <a:pPr marL="342900" indent="-342900"/>
            <a:r>
              <a:rPr lang="pt-BR" sz="1400" b="1" i="1" dirty="0" smtClean="0">
                <a:solidFill>
                  <a:srgbClr val="FF0000"/>
                </a:solidFill>
                <a:latin typeface="Century" panose="02040604050505020304" pitchFamily="18" charset="0"/>
                <a:cs typeface="Helvetica" panose="020B0604020202020204" pitchFamily="34" charset="0"/>
              </a:rPr>
              <a:t>       </a:t>
            </a:r>
            <a:r>
              <a:rPr lang="pt-B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pt-BR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r>
              <a:rPr lang="pt-B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pt-B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Temos  </a:t>
            </a:r>
            <a:r>
              <a:rPr lang="pt-B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muitas gostosuras congeladas  para você</a:t>
            </a:r>
          </a:p>
        </p:txBody>
      </p:sp>
      <p:sp>
        <p:nvSpPr>
          <p:cNvPr id="17" name="CaixaDeTexto 16"/>
          <p:cNvSpPr txBox="1"/>
          <p:nvPr/>
        </p:nvSpPr>
        <p:spPr>
          <a:xfrm flipH="1">
            <a:off x="3886293" y="621079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795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62303</TotalTime>
  <Words>129</Words>
  <Application>Microsoft Office PowerPoint</Application>
  <PresentationFormat>Personalizar</PresentationFormat>
  <Paragraphs>38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ffdvf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Dual Dual</dc:creator>
  <cp:lastModifiedBy>Vera</cp:lastModifiedBy>
  <cp:revision>3315</cp:revision>
  <cp:lastPrinted>2018-11-29T11:40:14Z</cp:lastPrinted>
  <dcterms:created xsi:type="dcterms:W3CDTF">2013-08-02T17:15:02Z</dcterms:created>
  <dcterms:modified xsi:type="dcterms:W3CDTF">2019-11-15T00:15:17Z</dcterms:modified>
</cp:coreProperties>
</file>